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2" r:id="rId5"/>
    <p:sldId id="259" r:id="rId6"/>
    <p:sldId id="263" r:id="rId7"/>
    <p:sldId id="260" r:id="rId8"/>
    <p:sldId id="261"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presProps" Target="presProps.xml" /><Relationship Id="rId5" Type="http://schemas.openxmlformats.org/officeDocument/2006/relationships/slide" Target="slides/slide4.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10/3/2022</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10/3/2022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10/3/2022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10/3/2022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10/3/2022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10/3/2022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10/3/2022</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10/3/2022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10/3/2022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10/3/2022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10/3/2022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10/3/2022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10/3/2022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10/3/2022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10/3/2022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10/3/2022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10/3/2022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1.jpe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10/3/2022</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2A5EA-05D1-D948-B1B0-619A2D1DFADF}"/>
              </a:ext>
            </a:extLst>
          </p:cNvPr>
          <p:cNvSpPr>
            <a:spLocks noGrp="1"/>
          </p:cNvSpPr>
          <p:nvPr>
            <p:ph type="title"/>
          </p:nvPr>
        </p:nvSpPr>
        <p:spPr/>
        <p:txBody>
          <a:bodyPr/>
          <a:lstStyle/>
          <a:p>
            <a:r>
              <a:rPr lang="en-GB"/>
              <a:t>Coaching Checklist</a:t>
            </a:r>
            <a:endParaRPr lang="en-US"/>
          </a:p>
        </p:txBody>
      </p:sp>
      <p:sp>
        <p:nvSpPr>
          <p:cNvPr id="3" name="Subtitle 2">
            <a:extLst>
              <a:ext uri="{FF2B5EF4-FFF2-40B4-BE49-F238E27FC236}">
                <a16:creationId xmlns:a16="http://schemas.microsoft.com/office/drawing/2014/main" id="{00983D28-7590-1844-9A43-7115B69B872A}"/>
              </a:ext>
            </a:extLst>
          </p:cNvPr>
          <p:cNvSpPr>
            <a:spLocks noGrp="1"/>
          </p:cNvSpPr>
          <p:nvPr>
            <p:ph idx="1"/>
          </p:nvPr>
        </p:nvSpPr>
        <p:spPr/>
        <p:txBody>
          <a:bodyPr/>
          <a:lstStyle/>
          <a:p>
            <a:r>
              <a:rPr lang="en-GB"/>
              <a:t>Physical training plan </a:t>
            </a:r>
          </a:p>
          <a:p>
            <a:r>
              <a:rPr lang="en-GB"/>
              <a:t>Understanding of plan by all coaches</a:t>
            </a:r>
          </a:p>
          <a:p>
            <a:r>
              <a:rPr lang="en-GB"/>
              <a:t>Number of participants Taking part</a:t>
            </a:r>
          </a:p>
          <a:p>
            <a:r>
              <a:rPr lang="en-GB"/>
              <a:t>Hurley</a:t>
            </a:r>
          </a:p>
          <a:p>
            <a:r>
              <a:rPr lang="en-GB"/>
              <a:t>Watch</a:t>
            </a:r>
          </a:p>
          <a:p>
            <a:r>
              <a:rPr lang="en-GB"/>
              <a:t>Whistle </a:t>
            </a:r>
          </a:p>
          <a:p>
            <a:r>
              <a:rPr lang="en-GB"/>
              <a:t>Sufficient Equipment to execute plan e.g at least a ball per player</a:t>
            </a:r>
          </a:p>
          <a:p>
            <a:r>
              <a:rPr lang="en-GB"/>
              <a:t>Sufficient space to execute plan </a:t>
            </a:r>
          </a:p>
        </p:txBody>
      </p:sp>
    </p:spTree>
    <p:extLst>
      <p:ext uri="{BB962C8B-B14F-4D97-AF65-F5344CB8AC3E}">
        <p14:creationId xmlns:p14="http://schemas.microsoft.com/office/powerpoint/2010/main" val="789265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50476-311A-3D4C-9C4B-675955A9FF12}"/>
              </a:ext>
            </a:extLst>
          </p:cNvPr>
          <p:cNvSpPr>
            <a:spLocks noGrp="1"/>
          </p:cNvSpPr>
          <p:nvPr>
            <p:ph type="title"/>
          </p:nvPr>
        </p:nvSpPr>
        <p:spPr/>
        <p:txBody>
          <a:bodyPr/>
          <a:lstStyle/>
          <a:p>
            <a:r>
              <a:rPr lang="en-GB"/>
              <a:t>Training plan layout U6s-U-8s</a:t>
            </a:r>
            <a:endParaRPr lang="en-US"/>
          </a:p>
        </p:txBody>
      </p:sp>
      <p:sp>
        <p:nvSpPr>
          <p:cNvPr id="3" name="Content Placeholder 2">
            <a:extLst>
              <a:ext uri="{FF2B5EF4-FFF2-40B4-BE49-F238E27FC236}">
                <a16:creationId xmlns:a16="http://schemas.microsoft.com/office/drawing/2014/main" id="{15284F6D-8B9E-BB4E-B3FD-7100B0D0F467}"/>
              </a:ext>
            </a:extLst>
          </p:cNvPr>
          <p:cNvSpPr>
            <a:spLocks noGrp="1"/>
          </p:cNvSpPr>
          <p:nvPr>
            <p:ph idx="1"/>
          </p:nvPr>
        </p:nvSpPr>
        <p:spPr/>
        <p:txBody>
          <a:bodyPr>
            <a:normAutofit fontScale="92500"/>
          </a:bodyPr>
          <a:lstStyle/>
          <a:p>
            <a:r>
              <a:rPr lang="en-GB"/>
              <a:t>5/6 stations at 10-12 mins each station</a:t>
            </a:r>
          </a:p>
          <a:p>
            <a:r>
              <a:rPr lang="en-GB"/>
              <a:t>Split players into small groups, between 6 and 8 kids</a:t>
            </a:r>
          </a:p>
          <a:p>
            <a:r>
              <a:rPr lang="en-GB"/>
              <a:t>Each coach has 1/2 stations to cover and then swap kids with anotner coach</a:t>
            </a:r>
          </a:p>
          <a:p>
            <a:r>
              <a:rPr lang="en-GB"/>
              <a:t>Warm up – Fun chasing games </a:t>
            </a:r>
          </a:p>
          <a:p>
            <a:r>
              <a:rPr lang="en-GB"/>
              <a:t>Striking/ kicking Station e.g Over the river</a:t>
            </a:r>
          </a:p>
          <a:p>
            <a:r>
              <a:rPr lang="en-GB"/>
              <a:t>FUNdemental movement station e.g hopping, skipping,jumping,running</a:t>
            </a:r>
          </a:p>
          <a:p>
            <a:r>
              <a:rPr lang="en-GB"/>
              <a:t>Throwing/Catching station e.g bean bag games, balloon games</a:t>
            </a:r>
          </a:p>
          <a:p>
            <a:r>
              <a:rPr lang="en-GB"/>
              <a:t>MATCHES- Small sided games, 4/5kids on a team and have a blitz with 4/6 teams. The smaller the team sizes the more touches each child gets.</a:t>
            </a:r>
            <a:endParaRPr lang="en-US"/>
          </a:p>
        </p:txBody>
      </p:sp>
    </p:spTree>
    <p:extLst>
      <p:ext uri="{BB962C8B-B14F-4D97-AF65-F5344CB8AC3E}">
        <p14:creationId xmlns:p14="http://schemas.microsoft.com/office/powerpoint/2010/main" val="3546379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AA29-CA41-0847-A40D-4CF571F1F417}"/>
              </a:ext>
            </a:extLst>
          </p:cNvPr>
          <p:cNvSpPr>
            <a:spLocks noGrp="1"/>
          </p:cNvSpPr>
          <p:nvPr>
            <p:ph type="title"/>
          </p:nvPr>
        </p:nvSpPr>
        <p:spPr/>
        <p:txBody>
          <a:bodyPr/>
          <a:lstStyle/>
          <a:p>
            <a:r>
              <a:rPr lang="en-GB"/>
              <a:t>Chasing Games</a:t>
            </a:r>
            <a:endParaRPr lang="en-US"/>
          </a:p>
        </p:txBody>
      </p:sp>
      <p:sp>
        <p:nvSpPr>
          <p:cNvPr id="3" name="Content Placeholder 2">
            <a:extLst>
              <a:ext uri="{FF2B5EF4-FFF2-40B4-BE49-F238E27FC236}">
                <a16:creationId xmlns:a16="http://schemas.microsoft.com/office/drawing/2014/main" id="{82C7AC17-14F6-B041-ADFF-F91DAE8E956D}"/>
              </a:ext>
            </a:extLst>
          </p:cNvPr>
          <p:cNvSpPr>
            <a:spLocks noGrp="1"/>
          </p:cNvSpPr>
          <p:nvPr>
            <p:ph idx="1"/>
          </p:nvPr>
        </p:nvSpPr>
        <p:spPr/>
        <p:txBody>
          <a:bodyPr>
            <a:normAutofit fontScale="92500" lnSpcReduction="20000"/>
          </a:bodyPr>
          <a:lstStyle/>
          <a:p>
            <a:r>
              <a:rPr lang="en-GB"/>
              <a:t>Flush the toilet- When a person gets caught they stand still with there hand out to the side and they cant move until someone pushes there hand down </a:t>
            </a:r>
          </a:p>
          <a:p>
            <a:r>
              <a:rPr lang="en-GB"/>
              <a:t>Stuck in the mud – When person is caught they stand still with legs apart and another person must crawl underneath there legs to free them </a:t>
            </a:r>
          </a:p>
          <a:p>
            <a:r>
              <a:rPr lang="en-GB"/>
              <a:t>Under the bridge- When person is caught they go down on hands and toes and a person must crawl underneath there belly to free them </a:t>
            </a:r>
          </a:p>
          <a:p>
            <a:r>
              <a:rPr lang="en-GB"/>
              <a:t>Ball catch – Everyone who has a ball is on ,if they catch someone who doesnt have a ball then hey give that person the ball and that person is now on . Make it harder by making them bounce,throw and catch, solo while chasing people. In Hurling/Camogie make them carry hurley in writing hand and only catch people with non writing hand/ Catching hand</a:t>
            </a:r>
          </a:p>
          <a:p>
            <a:r>
              <a:rPr lang="en-GB"/>
              <a:t>Monkey Tails- Each child gets a bib and they tuck it in like a tail. Aim is to grab other players bib and throw it on the ground , last player with a tail wins.            </a:t>
            </a:r>
            <a:endParaRPr lang="en-US"/>
          </a:p>
        </p:txBody>
      </p:sp>
    </p:spTree>
    <p:extLst>
      <p:ext uri="{BB962C8B-B14F-4D97-AF65-F5344CB8AC3E}">
        <p14:creationId xmlns:p14="http://schemas.microsoft.com/office/powerpoint/2010/main" val="478046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CF606-6C0B-944F-B584-DD0EE8192960}"/>
              </a:ext>
            </a:extLst>
          </p:cNvPr>
          <p:cNvSpPr>
            <a:spLocks noGrp="1"/>
          </p:cNvSpPr>
          <p:nvPr>
            <p:ph type="title"/>
          </p:nvPr>
        </p:nvSpPr>
        <p:spPr/>
        <p:txBody>
          <a:bodyPr/>
          <a:lstStyle/>
          <a:p>
            <a:r>
              <a:rPr lang="en-GB"/>
              <a:t>Observations</a:t>
            </a:r>
            <a:endParaRPr lang="en-US"/>
          </a:p>
        </p:txBody>
      </p:sp>
      <p:sp>
        <p:nvSpPr>
          <p:cNvPr id="3" name="Content Placeholder 2">
            <a:extLst>
              <a:ext uri="{FF2B5EF4-FFF2-40B4-BE49-F238E27FC236}">
                <a16:creationId xmlns:a16="http://schemas.microsoft.com/office/drawing/2014/main" id="{E802CB14-8E85-D040-9550-1B7801E56B06}"/>
              </a:ext>
            </a:extLst>
          </p:cNvPr>
          <p:cNvSpPr>
            <a:spLocks noGrp="1"/>
          </p:cNvSpPr>
          <p:nvPr>
            <p:ph idx="1"/>
          </p:nvPr>
        </p:nvSpPr>
        <p:spPr/>
        <p:txBody>
          <a:bodyPr/>
          <a:lstStyle/>
          <a:p>
            <a:r>
              <a:rPr lang="en-GB"/>
              <a:t>100% participation 100% of the time </a:t>
            </a:r>
          </a:p>
          <a:p>
            <a:r>
              <a:rPr lang="en-GB"/>
              <a:t>Kids are having FUN</a:t>
            </a:r>
          </a:p>
          <a:p>
            <a:r>
              <a:rPr lang="en-GB"/>
              <a:t>Movements reflect that of a game based situation where possible</a:t>
            </a:r>
          </a:p>
          <a:p>
            <a:r>
              <a:rPr lang="en-GB"/>
              <a:t>Using a ball where possible to reflect a game </a:t>
            </a:r>
            <a:endParaRPr lang="en-US"/>
          </a:p>
        </p:txBody>
      </p:sp>
    </p:spTree>
    <p:extLst>
      <p:ext uri="{BB962C8B-B14F-4D97-AF65-F5344CB8AC3E}">
        <p14:creationId xmlns:p14="http://schemas.microsoft.com/office/powerpoint/2010/main" val="2789653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838BC-2BFF-3347-8832-622AB95F1D0C}"/>
              </a:ext>
            </a:extLst>
          </p:cNvPr>
          <p:cNvSpPr>
            <a:spLocks noGrp="1"/>
          </p:cNvSpPr>
          <p:nvPr>
            <p:ph type="title"/>
          </p:nvPr>
        </p:nvSpPr>
        <p:spPr/>
        <p:txBody>
          <a:bodyPr/>
          <a:lstStyle/>
          <a:p>
            <a:r>
              <a:rPr lang="en-GB"/>
              <a:t>Kicking/Striking Games</a:t>
            </a:r>
            <a:endParaRPr lang="en-US"/>
          </a:p>
        </p:txBody>
      </p:sp>
      <p:sp>
        <p:nvSpPr>
          <p:cNvPr id="3" name="Content Placeholder 2">
            <a:extLst>
              <a:ext uri="{FF2B5EF4-FFF2-40B4-BE49-F238E27FC236}">
                <a16:creationId xmlns:a16="http://schemas.microsoft.com/office/drawing/2014/main" id="{D229672D-B353-6842-AB04-7047F5694A77}"/>
              </a:ext>
            </a:extLst>
          </p:cNvPr>
          <p:cNvSpPr>
            <a:spLocks noGrp="1"/>
          </p:cNvSpPr>
          <p:nvPr>
            <p:ph idx="1"/>
          </p:nvPr>
        </p:nvSpPr>
        <p:spPr/>
        <p:txBody>
          <a:bodyPr>
            <a:normAutofit fontScale="77500" lnSpcReduction="20000"/>
          </a:bodyPr>
          <a:lstStyle/>
          <a:p>
            <a:r>
              <a:rPr lang="en-GB"/>
              <a:t>Over the river- At least a ball per player. Break into 2 groups and have a dividing line on the pitch between groups. On the whistle each side starts kicking/striking the ball into the other teams area without crossing the dividing line. When whistle blows again both teams freeze and the team with the least balls on there side is the winner. Make more difficult by putting goals in middle of dividing line and players must strike threw goals to the other side.</a:t>
            </a:r>
          </a:p>
          <a:p>
            <a:r>
              <a:rPr lang="en-GB"/>
              <a:t>Knock the cones-  At least a ball per player. Break into 2 groups and have a dividing line of cones between each group. Similar to over the river exept players are trying to knock the cones in the middle faser than the other the other side. Keep playing until all cones are knocked</a:t>
            </a:r>
          </a:p>
          <a:p>
            <a:r>
              <a:rPr lang="en-GB"/>
              <a:t>Empty the Circle- At least a ball per player. Divide group into two teams, one team stand in the circle and the other team stand outside. On the whistle team in the circle wants to empty all balls out of the circle and players outside want to fill the circle . When whistle goes again the team with the least balls in there area is the winner. Switch teams so that tbey get a go inside and outside the circle. </a:t>
            </a:r>
          </a:p>
          <a:p>
            <a:r>
              <a:rPr lang="en-GB"/>
              <a:t>Goal to goal – Divide group into pairs , each player has a goal and they strike and try to score a goal on there partner . </a:t>
            </a:r>
            <a:endParaRPr lang="en-US"/>
          </a:p>
        </p:txBody>
      </p:sp>
    </p:spTree>
    <p:extLst>
      <p:ext uri="{BB962C8B-B14F-4D97-AF65-F5344CB8AC3E}">
        <p14:creationId xmlns:p14="http://schemas.microsoft.com/office/powerpoint/2010/main" val="945623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C5D38-052C-3543-AA4D-B45A8E9006DA}"/>
              </a:ext>
            </a:extLst>
          </p:cNvPr>
          <p:cNvSpPr>
            <a:spLocks noGrp="1"/>
          </p:cNvSpPr>
          <p:nvPr>
            <p:ph type="title"/>
          </p:nvPr>
        </p:nvSpPr>
        <p:spPr/>
        <p:txBody>
          <a:bodyPr/>
          <a:lstStyle/>
          <a:p>
            <a:r>
              <a:rPr lang="en-GB"/>
              <a:t>Observations</a:t>
            </a:r>
            <a:endParaRPr lang="en-US"/>
          </a:p>
        </p:txBody>
      </p:sp>
      <p:sp>
        <p:nvSpPr>
          <p:cNvPr id="3" name="Content Placeholder 2">
            <a:extLst>
              <a:ext uri="{FF2B5EF4-FFF2-40B4-BE49-F238E27FC236}">
                <a16:creationId xmlns:a16="http://schemas.microsoft.com/office/drawing/2014/main" id="{A59A931E-7280-DB48-B151-45D75888671E}"/>
              </a:ext>
            </a:extLst>
          </p:cNvPr>
          <p:cNvSpPr>
            <a:spLocks noGrp="1"/>
          </p:cNvSpPr>
          <p:nvPr>
            <p:ph idx="1"/>
          </p:nvPr>
        </p:nvSpPr>
        <p:spPr/>
        <p:txBody>
          <a:bodyPr>
            <a:normAutofit fontScale="77500" lnSpcReduction="20000"/>
          </a:bodyPr>
          <a:lstStyle/>
          <a:p>
            <a:r>
              <a:rPr lang="en-GB"/>
              <a:t>100% participation 100% of the time </a:t>
            </a:r>
          </a:p>
          <a:p>
            <a:r>
              <a:rPr lang="en-GB"/>
              <a:t>Are they having FUN</a:t>
            </a:r>
          </a:p>
          <a:p>
            <a:r>
              <a:rPr lang="en-GB"/>
              <a:t>Each child has at least 1 ball</a:t>
            </a:r>
          </a:p>
          <a:p>
            <a:r>
              <a:rPr lang="en-GB"/>
              <a:t>Head , Hands, Feet</a:t>
            </a:r>
          </a:p>
          <a:p>
            <a:r>
              <a:rPr lang="en-GB"/>
              <a:t>Grip is correct, 2 hand always on hurley when striking </a:t>
            </a:r>
          </a:p>
          <a:p>
            <a:r>
              <a:rPr lang="en-GB"/>
              <a:t>Hands locked when striking , no gaps between hands </a:t>
            </a:r>
          </a:p>
          <a:p>
            <a:r>
              <a:rPr lang="en-GB"/>
              <a:t>Swing starts at the top and finishes after ball is struck making a LETTER C</a:t>
            </a:r>
          </a:p>
          <a:p>
            <a:r>
              <a:rPr lang="en-GB"/>
              <a:t>Left foot steps in next to ball when striking off the right side and right foot steps in when striking off the left </a:t>
            </a:r>
          </a:p>
          <a:p>
            <a:r>
              <a:rPr lang="en-GB"/>
              <a:t>Sharp point on hurley is always pointed up to the sky </a:t>
            </a:r>
          </a:p>
          <a:p>
            <a:r>
              <a:rPr lang="en-GB"/>
              <a:t>Observe hurley sizes , too small and child might be missing the ball totally and too big child could be striking the ground before the ball </a:t>
            </a:r>
          </a:p>
          <a:p>
            <a:endParaRPr lang="en-GB"/>
          </a:p>
        </p:txBody>
      </p:sp>
    </p:spTree>
    <p:extLst>
      <p:ext uri="{BB962C8B-B14F-4D97-AF65-F5344CB8AC3E}">
        <p14:creationId xmlns:p14="http://schemas.microsoft.com/office/powerpoint/2010/main" val="984198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15A15-2413-7F4A-B246-28BB27F6E9B3}"/>
              </a:ext>
            </a:extLst>
          </p:cNvPr>
          <p:cNvSpPr>
            <a:spLocks noGrp="1"/>
          </p:cNvSpPr>
          <p:nvPr>
            <p:ph type="title"/>
          </p:nvPr>
        </p:nvSpPr>
        <p:spPr/>
        <p:txBody>
          <a:bodyPr/>
          <a:lstStyle/>
          <a:p>
            <a:r>
              <a:rPr lang="en-GB"/>
              <a:t>Bouncing/ Throwing/ Catching section </a:t>
            </a:r>
            <a:endParaRPr lang="en-US"/>
          </a:p>
        </p:txBody>
      </p:sp>
      <p:sp>
        <p:nvSpPr>
          <p:cNvPr id="3" name="Content Placeholder 2">
            <a:extLst>
              <a:ext uri="{FF2B5EF4-FFF2-40B4-BE49-F238E27FC236}">
                <a16:creationId xmlns:a16="http://schemas.microsoft.com/office/drawing/2014/main" id="{AD759E8A-C6CE-9046-A5F5-8F85878C9F04}"/>
              </a:ext>
            </a:extLst>
          </p:cNvPr>
          <p:cNvSpPr>
            <a:spLocks noGrp="1"/>
          </p:cNvSpPr>
          <p:nvPr>
            <p:ph idx="1"/>
          </p:nvPr>
        </p:nvSpPr>
        <p:spPr/>
        <p:txBody>
          <a:bodyPr>
            <a:normAutofit fontScale="62500" lnSpcReduction="20000"/>
          </a:bodyPr>
          <a:lstStyle/>
          <a:p>
            <a:r>
              <a:rPr lang="en-GB"/>
              <a:t>Bean bag exercises- Throw bean bag up in the air and try and catch without leaving it hit the ground – Throw bean bag in the air and clap hands and try to catch – Try to throw bean bag from 1 hand to the other –Throw bean bag up over there head and catch up high – Bean bag chase in which players must throw bean bag and try hit a players feet ,players who get hit must do 5 jumping jacks</a:t>
            </a:r>
          </a:p>
          <a:p>
            <a:r>
              <a:rPr lang="en-GB"/>
              <a:t>Throw ball into the air and try and catch </a:t>
            </a:r>
          </a:p>
          <a:p>
            <a:r>
              <a:rPr lang="en-GB"/>
              <a:t>Dodgeball – Divide players into 2 teams divided by a line of cones. On whistle players throw the ball tryingg to hit players on the opposing team in the legs . When you get hit player must stand out until someone on there team catches a  ball that is thrown over to there side.</a:t>
            </a:r>
          </a:p>
          <a:p>
            <a:r>
              <a:rPr lang="en-GB"/>
              <a:t>Balloon Games- Keep balloon off the ground using just your hands/feet – Try to hit a partner with a ball by striking balloon with your hand and change partner every 2 mins – Keep ball up in the air by using just your head </a:t>
            </a:r>
          </a:p>
          <a:p>
            <a:r>
              <a:rPr lang="en-GB"/>
              <a:t>Rob the nest- Break group into 4 teams who each get designated a base made with cones or a hoola hoop. Put all balls into the middle between all groups. On the whistle players run into the centre and take one ball at a time back to there NEST and when each ball is gone from the middle players can staet robbing from other nests. Players to throw/bounce4catch the ball on the way back to there nest</a:t>
            </a:r>
          </a:p>
          <a:p>
            <a:r>
              <a:rPr lang="en-GB"/>
              <a:t>Around the clock – divide players into pairs  and form a big circle, one person from each pair runs around the clock , back to there partner and goes  under there legs. They run into the middle where all the balls are and bring one back to there partner who then does the same. Keep playing untill every ball is gone from the middle. Team with the most balls wins. </a:t>
            </a:r>
            <a:endParaRPr lang="en-US"/>
          </a:p>
        </p:txBody>
      </p:sp>
    </p:spTree>
    <p:extLst>
      <p:ext uri="{BB962C8B-B14F-4D97-AF65-F5344CB8AC3E}">
        <p14:creationId xmlns:p14="http://schemas.microsoft.com/office/powerpoint/2010/main" val="2043656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71497-6677-2749-A70F-2E56DB5F8B93}"/>
              </a:ext>
            </a:extLst>
          </p:cNvPr>
          <p:cNvSpPr>
            <a:spLocks noGrp="1"/>
          </p:cNvSpPr>
          <p:nvPr>
            <p:ph type="title"/>
          </p:nvPr>
        </p:nvSpPr>
        <p:spPr/>
        <p:txBody>
          <a:bodyPr/>
          <a:lstStyle/>
          <a:p>
            <a:r>
              <a:rPr lang="en-GB"/>
              <a:t>Observations </a:t>
            </a:r>
            <a:br>
              <a:rPr lang="en-GB"/>
            </a:br>
            <a:endParaRPr lang="en-US"/>
          </a:p>
        </p:txBody>
      </p:sp>
      <p:sp>
        <p:nvSpPr>
          <p:cNvPr id="3" name="Content Placeholder 2">
            <a:extLst>
              <a:ext uri="{FF2B5EF4-FFF2-40B4-BE49-F238E27FC236}">
                <a16:creationId xmlns:a16="http://schemas.microsoft.com/office/drawing/2014/main" id="{925BCDCE-E1DD-6E4E-B3BF-0BB978B31D6B}"/>
              </a:ext>
            </a:extLst>
          </p:cNvPr>
          <p:cNvSpPr>
            <a:spLocks noGrp="1"/>
          </p:cNvSpPr>
          <p:nvPr>
            <p:ph idx="1"/>
          </p:nvPr>
        </p:nvSpPr>
        <p:spPr/>
        <p:txBody>
          <a:bodyPr/>
          <a:lstStyle/>
          <a:p>
            <a:r>
              <a:rPr lang="en-GB"/>
              <a:t>100% participation 100% of the time</a:t>
            </a:r>
          </a:p>
          <a:p>
            <a:r>
              <a:rPr lang="en-GB"/>
              <a:t>Are they having FUN</a:t>
            </a:r>
          </a:p>
          <a:p>
            <a:r>
              <a:rPr lang="en-GB"/>
              <a:t>Is there at least a ball per child </a:t>
            </a:r>
          </a:p>
          <a:p>
            <a:r>
              <a:rPr lang="en-GB"/>
              <a:t>Head , hands , feet </a:t>
            </a:r>
          </a:p>
          <a:p>
            <a:r>
              <a:rPr lang="en-GB"/>
              <a:t>Eyes on the ball all the time </a:t>
            </a:r>
          </a:p>
          <a:p>
            <a:r>
              <a:rPr lang="en-GB"/>
              <a:t>Catching with 2 hands in football with hands close together and in hurling/camogie are they catching with non writing hand and holding hurley in writing hand </a:t>
            </a:r>
          </a:p>
          <a:p>
            <a:r>
              <a:rPr lang="en-GB"/>
              <a:t>Use body as a shield to catch the ball </a:t>
            </a:r>
            <a:endParaRPr lang="en-US"/>
          </a:p>
        </p:txBody>
      </p:sp>
    </p:spTree>
    <p:extLst>
      <p:ext uri="{BB962C8B-B14F-4D97-AF65-F5344CB8AC3E}">
        <p14:creationId xmlns:p14="http://schemas.microsoft.com/office/powerpoint/2010/main" val="3934925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9B80C-3762-5949-8239-F18151A5E9C0}"/>
              </a:ext>
            </a:extLst>
          </p:cNvPr>
          <p:cNvSpPr>
            <a:spLocks noGrp="1"/>
          </p:cNvSpPr>
          <p:nvPr>
            <p:ph type="title"/>
          </p:nvPr>
        </p:nvSpPr>
        <p:spPr/>
        <p:txBody>
          <a:bodyPr/>
          <a:lstStyle/>
          <a:p>
            <a:r>
              <a:rPr lang="en-GB"/>
              <a:t>Fundemental movement station</a:t>
            </a:r>
            <a:endParaRPr lang="en-US"/>
          </a:p>
        </p:txBody>
      </p:sp>
      <p:sp>
        <p:nvSpPr>
          <p:cNvPr id="3" name="Content Placeholder 2">
            <a:extLst>
              <a:ext uri="{FF2B5EF4-FFF2-40B4-BE49-F238E27FC236}">
                <a16:creationId xmlns:a16="http://schemas.microsoft.com/office/drawing/2014/main" id="{669C31E6-C055-654E-AB22-663BAF42489A}"/>
              </a:ext>
            </a:extLst>
          </p:cNvPr>
          <p:cNvSpPr>
            <a:spLocks noGrp="1"/>
          </p:cNvSpPr>
          <p:nvPr>
            <p:ph idx="1"/>
          </p:nvPr>
        </p:nvSpPr>
        <p:spPr/>
        <p:txBody>
          <a:bodyPr>
            <a:normAutofit fontScale="92500" lnSpcReduction="20000"/>
          </a:bodyPr>
          <a:lstStyle/>
          <a:p>
            <a:r>
              <a:rPr lang="en-GB"/>
              <a:t>Running</a:t>
            </a:r>
          </a:p>
          <a:p>
            <a:r>
              <a:rPr lang="en-GB"/>
              <a:t>Marching</a:t>
            </a:r>
          </a:p>
          <a:p>
            <a:r>
              <a:rPr lang="en-GB"/>
              <a:t>Walking</a:t>
            </a:r>
          </a:p>
          <a:p>
            <a:r>
              <a:rPr lang="en-GB"/>
              <a:t>Hopping</a:t>
            </a:r>
          </a:p>
          <a:p>
            <a:r>
              <a:rPr lang="en-GB"/>
              <a:t>Jumping</a:t>
            </a:r>
          </a:p>
          <a:p>
            <a:r>
              <a:rPr lang="en-GB"/>
              <a:t>Skipping</a:t>
            </a:r>
          </a:p>
          <a:p>
            <a:r>
              <a:rPr lang="en-GB"/>
              <a:t>Stepping</a:t>
            </a:r>
          </a:p>
          <a:p>
            <a:r>
              <a:rPr lang="en-GB"/>
              <a:t>Throwing</a:t>
            </a:r>
          </a:p>
          <a:p>
            <a:r>
              <a:rPr lang="en-GB"/>
              <a:t>Catching</a:t>
            </a:r>
          </a:p>
          <a:p>
            <a:r>
              <a:rPr lang="en-GB"/>
              <a:t>Strength exercises e.g bear crawl , chicken walk , crab walk </a:t>
            </a:r>
          </a:p>
          <a:p>
            <a:pPr marL="0" indent="0">
              <a:buNone/>
            </a:pPr>
            <a:endParaRPr lang="en-GB"/>
          </a:p>
          <a:p>
            <a:endParaRPr lang="en-US"/>
          </a:p>
        </p:txBody>
      </p:sp>
    </p:spTree>
    <p:extLst>
      <p:ext uri="{BB962C8B-B14F-4D97-AF65-F5344CB8AC3E}">
        <p14:creationId xmlns:p14="http://schemas.microsoft.com/office/powerpoint/2010/main" val="22529346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TF10001029" id="{ED3996BA-162B-43C7-B0E2-A5CA4E649741}" vid="{187088E4-27D7-4455-856F-4A44258D82E2}"/>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9</Slides>
  <Notes>0</Notes>
  <HiddenSlides>0</HiddenSlide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Ion Boardroom</vt:lpstr>
      <vt:lpstr>Coaching Checklist</vt:lpstr>
      <vt:lpstr>Training plan layout U6s-U-8s</vt:lpstr>
      <vt:lpstr>Chasing Games</vt:lpstr>
      <vt:lpstr>Observations</vt:lpstr>
      <vt:lpstr>Kicking/Striking Games</vt:lpstr>
      <vt:lpstr>Observations</vt:lpstr>
      <vt:lpstr>Bouncing/ Throwing/ Catching section </vt:lpstr>
      <vt:lpstr>Observations  </vt:lpstr>
      <vt:lpstr>Fundemental movement station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Coaching Checklist</dc:title>
  <dc:creator>lorraine webb</dc:creator>
  <cp:lastModifiedBy>lorraine webb</cp:lastModifiedBy>
  <cp:revision>8</cp:revision>
  <dcterms:created xsi:type="dcterms:W3CDTF">2021-01-28T13:36:24Z</dcterms:created>
  <dcterms:modified xsi:type="dcterms:W3CDTF">2022-10-03T13:27:05Z</dcterms:modified>
</cp:coreProperties>
</file>